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6" r:id="rId4"/>
    <p:sldId id="277" r:id="rId5"/>
    <p:sldId id="262" r:id="rId6"/>
    <p:sldId id="263" r:id="rId7"/>
    <p:sldId id="269" r:id="rId8"/>
    <p:sldId id="270" r:id="rId9"/>
    <p:sldId id="278" r:id="rId10"/>
    <p:sldId id="264" r:id="rId11"/>
    <p:sldId id="271" r:id="rId12"/>
    <p:sldId id="272" r:id="rId13"/>
    <p:sldId id="273" r:id="rId14"/>
    <p:sldId id="274" r:id="rId15"/>
    <p:sldId id="279" r:id="rId16"/>
    <p:sldId id="280" r:id="rId17"/>
    <p:sldId id="281" r:id="rId18"/>
    <p:sldId id="282" r:id="rId19"/>
    <p:sldId id="28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CA9AD-2BB3-461E-9F5C-D27840BB9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BE0AB9-CC26-4943-9430-13CF9D681A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F80AF-A4A3-4F6A-91DA-B0417504E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5693-D71E-4919-B8B6-E582AC32EA67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BA9A9-0A56-4BC4-A220-65CC512DF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0B7FA6-44E9-4EEE-8076-B2A17B7D3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F396-C329-4391-97B7-4B3DAD3B6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838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6588E-470A-4397-BF37-A034804C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0740FC-B4CB-43C2-9AF2-1DD20D19C0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A2E16-FB02-419D-9598-E0A78C7B6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5693-D71E-4919-B8B6-E582AC32EA67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1936A-3FBB-400F-B437-F0E622276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4BCD8-7C71-4841-A45C-6A9C8E9BB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F396-C329-4391-97B7-4B3DAD3B6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52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565A13-76A9-41B2-8CA0-607A3E1525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F94931-A162-417F-A01D-E78014AAB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E4BD0-9A8C-4B88-A1CC-9E91FFF4E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5693-D71E-4919-B8B6-E582AC32EA67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B732E-BAAE-4D73-90C9-398F37E14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2D179-0760-4E28-A1CC-052FD3B24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F396-C329-4391-97B7-4B3DAD3B6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39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F4D35-5293-4CE5-A5F7-0B6185F13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24F08-603B-468A-AB2F-93CC4548C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18BB6-EB8F-4784-99AF-02E093928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5693-D71E-4919-B8B6-E582AC32EA67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85694-6970-47E8-98C8-E7A67D6E9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45634-BC68-4D61-9D0A-051C596D4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F396-C329-4391-97B7-4B3DAD3B6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720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B2653-44B5-4705-804C-9533F7730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90FCCA-0CD3-4E92-93FE-E3E1AE1573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C7FED-C784-4C15-9077-F41FA8E62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5693-D71E-4919-B8B6-E582AC32EA67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2961E-CF0C-4665-8E18-47B254060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6186D-4979-4269-B79C-721CDD798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F396-C329-4391-97B7-4B3DAD3B6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50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70F08-B6D2-48DB-B226-E454A5746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533CA-C45F-4564-9933-5B2187EFA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5FB717-472E-49D2-A563-E9C8B6BAEE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040EC-08A0-4088-B5FE-C54DEA6DE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5693-D71E-4919-B8B6-E582AC32EA67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0FCC33-8749-4E10-AE25-2FB6AD29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972008-1D50-4941-AFF1-0663851B5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F396-C329-4391-97B7-4B3DAD3B6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87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26EB1-8915-4084-9A5D-0BB311262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06BFC-F6AB-4786-BC69-465AE032FE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AE8D11-BBF9-47B8-9CB1-36B0583B27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C3D2F4-606A-4440-8922-FFFE35CD2A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C7BA25-8671-4D09-B886-10324CBEF0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A29560-4479-48BF-948E-A9EFE69F6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5693-D71E-4919-B8B6-E582AC32EA67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12559E-825E-4D59-84B5-EA0BE068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EACEC6-F2E7-449C-80DD-74EF8C896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F396-C329-4391-97B7-4B3DAD3B6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837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C09A0-3885-4D82-A299-743C899E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350CDF-A36C-47C7-B318-17FA6A1D6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5693-D71E-4919-B8B6-E582AC32EA67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D3F36B-E9C8-41EA-8136-ADE34F356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6DFA34-0D4B-41BE-827D-491F684DE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F396-C329-4391-97B7-4B3DAD3B6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780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F779CC-35B4-4641-9CB7-C771C4E53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5693-D71E-4919-B8B6-E582AC32EA67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DFBE45-9A82-4308-9AFE-D195FA6C4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2CF95-A171-4E2F-8403-B9CEB936A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F396-C329-4391-97B7-4B3DAD3B6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364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D08DA-AECC-4D9E-9F3B-2EBC59534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3DFE0-970F-4780-A680-01DFA703A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D17CDB-1AAF-40F7-939F-571DF993F1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494D2-6715-454A-847C-BE86CCD4F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5693-D71E-4919-B8B6-E582AC32EA67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0DA871-9530-4BD2-8B05-D6C10801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0B64B-DA27-426D-AFB7-A0D9106DD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F396-C329-4391-97B7-4B3DAD3B6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902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1A48B-F677-4377-B8E1-8D27852BF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1B22C4-B9D8-4B01-9E08-EEA1AFC3BA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8C2F6-0FB7-4EEA-B2C4-C967E1E7A3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EA5E8C-35B5-41DE-9723-F36AC6074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5693-D71E-4919-B8B6-E582AC32EA67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8439D-4B41-4B8B-B1F7-CA72F8284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A780C6-72DE-4985-85B0-C68B9C7C8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F396-C329-4391-97B7-4B3DAD3B6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028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84826F-A6FD-4CD2-9417-E96C8DC1D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3F530-290B-43F5-A904-A1FA08E96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8A549-CFB6-42F4-904A-EF0F9CF993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F5693-D71E-4919-B8B6-E582AC32EA67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FCEDC-DB22-43A4-8340-C4B7AE2E26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90BF2-157B-4FA8-B2BA-6C0FB171A5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AF396-C329-4391-97B7-4B3DAD3B6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53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14A06-529A-4172-A885-4A0A6AFF37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en-US" sz="4800" dirty="0"/>
              <a:t>Web Scrapping</a:t>
            </a:r>
            <a:br>
              <a:rPr lang="en-US" sz="4800" dirty="0"/>
            </a:br>
            <a:r>
              <a:rPr lang="en-US" sz="4800" dirty="0"/>
              <a:t>Mission to Mars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69349C-6F66-4CB6-9B6F-60CE745F17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7050"/>
            <a:ext cx="9144000" cy="572583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sz="2000" dirty="0"/>
              <a:t>Kent Rodgers</a:t>
            </a:r>
          </a:p>
          <a:p>
            <a:pPr algn="l"/>
            <a:r>
              <a:rPr lang="en-US" sz="2000" dirty="0"/>
              <a:t>December 8, 2020</a:t>
            </a:r>
          </a:p>
        </p:txBody>
      </p:sp>
      <p:sp>
        <p:nvSpPr>
          <p:cNvPr id="8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4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66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A6EEF-3A00-43FE-BB56-AEBA8CB06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7A2E7F-7764-4D9F-A1A9-F025BBA67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3488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39D8AA-0EF8-47EA-B7BE-5FD8985677B7}"/>
              </a:ext>
            </a:extLst>
          </p:cNvPr>
          <p:cNvSpPr/>
          <p:nvPr/>
        </p:nvSpPr>
        <p:spPr>
          <a:xfrm>
            <a:off x="230819" y="2885243"/>
            <a:ext cx="2299317" cy="45276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E94A92-97E8-4CD7-A344-91F27BAC4E0C}"/>
              </a:ext>
            </a:extLst>
          </p:cNvPr>
          <p:cNvSpPr/>
          <p:nvPr/>
        </p:nvSpPr>
        <p:spPr>
          <a:xfrm>
            <a:off x="230819" y="3543301"/>
            <a:ext cx="2299317" cy="71437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32EA0B-9B5D-4CFA-AD50-459097F916F3}"/>
              </a:ext>
            </a:extLst>
          </p:cNvPr>
          <p:cNvSpPr/>
          <p:nvPr/>
        </p:nvSpPr>
        <p:spPr>
          <a:xfrm>
            <a:off x="2364419" y="159828"/>
            <a:ext cx="3331531" cy="45276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7BFBFE-DFAD-4262-884C-34C043B058DC}"/>
              </a:ext>
            </a:extLst>
          </p:cNvPr>
          <p:cNvSpPr/>
          <p:nvPr/>
        </p:nvSpPr>
        <p:spPr>
          <a:xfrm>
            <a:off x="2880525" y="2164233"/>
            <a:ext cx="2299317" cy="24077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29827C-632B-404B-B11D-E6AD428B2BB7}"/>
              </a:ext>
            </a:extLst>
          </p:cNvPr>
          <p:cNvSpPr/>
          <p:nvPr/>
        </p:nvSpPr>
        <p:spPr>
          <a:xfrm>
            <a:off x="4343400" y="1469702"/>
            <a:ext cx="5054261" cy="45276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476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EC0FE9-13A8-405E-B1BF-E819AB678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4C1989A-CC9B-4479-9611-8ED5E2B9D3AC}"/>
              </a:ext>
            </a:extLst>
          </p:cNvPr>
          <p:cNvSpPr/>
          <p:nvPr/>
        </p:nvSpPr>
        <p:spPr>
          <a:xfrm>
            <a:off x="2880525" y="2409825"/>
            <a:ext cx="4501350" cy="12287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E88CCA-DFE3-4DF8-A7D6-8327AC779795}"/>
              </a:ext>
            </a:extLst>
          </p:cNvPr>
          <p:cNvSpPr/>
          <p:nvPr/>
        </p:nvSpPr>
        <p:spPr>
          <a:xfrm>
            <a:off x="2880525" y="3705225"/>
            <a:ext cx="4501350" cy="12287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098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3CCF92-E2CD-4A3F-A969-7CA5B66B6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756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765863-4924-4F58-8318-16035C31D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96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3EF8F5-7B77-410F-BF49-8B61744ED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7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187E0-A3D9-4E9F-8324-77704C3CA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EC3B9-26AD-44EE-BE57-290B6DD65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08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D5EC78-FCB0-462D-9416-B83710EF8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504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2E2EC4-1818-44B7-9DB0-8C18562D7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272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36F0CD-92CD-43EC-BAD1-5D980F817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23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9D6927-3DB7-4583-9020-98D7D4E6F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03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AFF61-9306-4BCB-821B-A7E6680B1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Deliverables – Step One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625F58-B7A0-4D0C-8614-2E4B6AF93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2900" dirty="0"/>
              <a:t>Step One: Four “Scrapes” from the following: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900" dirty="0"/>
              <a:t>NASA Mars News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900" dirty="0"/>
              <a:t>Reference the NASA Mars News Site at (https://mars.nasa.gov/news/)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900" dirty="0"/>
              <a:t>The latest News Title and Paragraph Text is collected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900" dirty="0"/>
              <a:t>The text is converted to variables and inserted into a MongoDB dictionary that are referenced later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900" dirty="0"/>
              <a:t>JPL Mars Space Images - Featured Image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900" dirty="0"/>
              <a:t>The JPL Featured Space Image at (https://www.jpl.nasa.gov/spaceimages/?search=&amp;category=Mars.) is referenced for a changing image to be utilized as the feature image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900" dirty="0"/>
              <a:t>Splinter is utilized to navigate the site and find the image </a:t>
            </a:r>
            <a:r>
              <a:rPr lang="en-US" sz="2900" dirty="0" err="1"/>
              <a:t>url</a:t>
            </a:r>
            <a:r>
              <a:rPr lang="en-US" sz="2900" dirty="0"/>
              <a:t> for the current Featured Mars Image and assign the </a:t>
            </a:r>
            <a:r>
              <a:rPr lang="en-US" sz="2900" dirty="0" err="1"/>
              <a:t>url</a:t>
            </a:r>
            <a:r>
              <a:rPr lang="en-US" sz="2900" dirty="0"/>
              <a:t> string to a variable called `</a:t>
            </a:r>
            <a:r>
              <a:rPr lang="en-US" sz="2900" dirty="0" err="1"/>
              <a:t>featured_image_url</a:t>
            </a:r>
            <a:r>
              <a:rPr lang="en-US" sz="2900" dirty="0"/>
              <a:t>`.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900" dirty="0"/>
              <a:t>The full size `.jpg` image is utilized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900" dirty="0"/>
              <a:t>The imaged is converted to variables and inserted into a MongoDB dictionary that are referenced later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900" dirty="0"/>
              <a:t>Mars Facts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900" dirty="0"/>
              <a:t>The Mars Facts webpage at (https://space-facts.com/mars/) is used to collect a table containing facts about the planet. Pandas is utilized to scrape the table containing facts about the planet including Diameter, Mass, etc.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900" dirty="0"/>
              <a:t>Pandas is utilized to convert the data to a HTML table string to be referenced later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900" dirty="0"/>
              <a:t>Mars Hemispheres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900" dirty="0"/>
              <a:t>The USGS Astrogeology site at (https://astrogeology.usgs.gov/search/results?q=hemisphere+enhanced&amp;k1=target&amp;v1=Mars) is referenced to obtain high resolution images for each of Mar's hemispheres.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900" dirty="0"/>
              <a:t>A script was created that clicks each of the links to the hemispheres in order to find the image </a:t>
            </a:r>
            <a:r>
              <a:rPr lang="en-US" sz="2900" dirty="0" err="1"/>
              <a:t>url</a:t>
            </a:r>
            <a:r>
              <a:rPr lang="en-US" sz="2900" dirty="0"/>
              <a:t> to the full resolution image.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900" dirty="0"/>
              <a:t>Both an image </a:t>
            </a:r>
            <a:r>
              <a:rPr lang="en-US" sz="2900" dirty="0" err="1"/>
              <a:t>url</a:t>
            </a:r>
            <a:r>
              <a:rPr lang="en-US" sz="2900" dirty="0"/>
              <a:t> string for the full resolution hemisphere image, and the Hemisphere title containing the hemisphere name are stored as a list of dictionaries in MongoDB to be referenced later.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807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AFF61-9306-4BCB-821B-A7E6680B1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Deliverables – Step Two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5FFC3-5C66-424A-AC2D-B5E789FC6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Step Two: Deliver the scrapped information via an HTML page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400" dirty="0"/>
              <a:t>MongoDB and Flask templating were used to create a new HTML page that displays all of the information that was scraped from the URLs above.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400" dirty="0" err="1"/>
              <a:t>Jupyter</a:t>
            </a:r>
            <a:r>
              <a:rPr lang="en-US" sz="1400" dirty="0"/>
              <a:t> notebook was utilized to plan and test the Python script called `scrape_mars.py`.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400" dirty="0"/>
              <a:t>A function was created in Visual Studio to execute all of the scraping code from above and return one Python dictionary in MongoDB containing all of the scraped data.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400" dirty="0"/>
              <a:t>A route called `/scrape` that imports the `scrape_mars.py` script and calls the `scrape` function was crated in app.py to enable the application.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400" dirty="0"/>
              <a:t>Scraped text, tables and images are saved to Mongo as a Python dictionary.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400" dirty="0"/>
              <a:t>A main route `/` queries the Mongo database and passes the mars data into an HTML template to display the data to the end consumer.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400" dirty="0"/>
              <a:t>An HTML template file called `index.html` takes the mars data dictionary and display all of the data in the appropriate HTML elements. </a:t>
            </a:r>
          </a:p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94496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7B670-1B26-4053-A16B-53B81AEC9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Page Screen Shots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8A208-1D26-4E1C-8D5C-B9A91EA03B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67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04FC7-87A5-4269-8605-21388A317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D7D9A6-CEE0-4870-9A4C-2EF4E2407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32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E1DA4-741F-40EB-8613-9D3054B2E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A87C46-E691-4F41-A8B6-A1075C04E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64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6ECC1-2968-4B4F-82E3-293CD391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7FE84E-F923-4B42-96A3-4A998C25B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71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9F1BB-1B82-4793-A1FB-77CA40B2F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F8BFB6-9ED1-4EAC-8FE3-10D70551C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38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5E4D0-D30B-43D8-83DC-CAC970F2B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App.py, index.html, scrape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17724-4385-480A-A795-2556E5F007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40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558</Words>
  <Application>Microsoft Office PowerPoint</Application>
  <PresentationFormat>Widescreen</PresentationFormat>
  <Paragraphs>34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Web Scrapping Mission to Mars</vt:lpstr>
      <vt:lpstr>Key Deliverables – Step One</vt:lpstr>
      <vt:lpstr>Key Deliverables – Step Two</vt:lpstr>
      <vt:lpstr>HTML Page Screen Shots</vt:lpstr>
      <vt:lpstr>PowerPoint Presentation</vt:lpstr>
      <vt:lpstr>PowerPoint Presentation</vt:lpstr>
      <vt:lpstr>PowerPoint Presentation</vt:lpstr>
      <vt:lpstr>PowerPoint Presentation</vt:lpstr>
      <vt:lpstr>App.py, index.html, scrape</vt:lpstr>
      <vt:lpstr>Home Page</vt:lpstr>
      <vt:lpstr>PowerPoint Presentation</vt:lpstr>
      <vt:lpstr>PowerPoint Presentation</vt:lpstr>
      <vt:lpstr>PowerPoint Presentation</vt:lpstr>
      <vt:lpstr>PowerPoint Presentation</vt:lpstr>
      <vt:lpstr>Websites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Pandas-Challenge  Heroes of Pymoli</dc:title>
  <dc:creator>Kent Rodgers</dc:creator>
  <cp:lastModifiedBy>Kent Rodgers</cp:lastModifiedBy>
  <cp:revision>60</cp:revision>
  <dcterms:created xsi:type="dcterms:W3CDTF">2020-10-07T17:28:16Z</dcterms:created>
  <dcterms:modified xsi:type="dcterms:W3CDTF">2020-12-08T20:13:37Z</dcterms:modified>
</cp:coreProperties>
</file>